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 smtClean="0"/>
              <a:t>Bild auf Platzhalter ziehen oder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Psychose-Seminar Zürich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RPK Zürich, 21. September 2016</a:t>
            </a:r>
          </a:p>
          <a:p>
            <a:r>
              <a:rPr lang="de-DE" dirty="0" smtClean="0"/>
              <a:t>Barbara Schumacher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6898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Psychose-Seminar Zürich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de-DE" dirty="0" smtClean="0"/>
              <a:t>neues Semester ab 17. Oktober</a:t>
            </a:r>
          </a:p>
          <a:p>
            <a:pPr>
              <a:buFont typeface="Arial"/>
              <a:buChar char="•"/>
            </a:pPr>
            <a:r>
              <a:rPr lang="de-DE" dirty="0" smtClean="0"/>
              <a:t>im Selbsthilfecenter Zürich (Nähe </a:t>
            </a:r>
            <a:r>
              <a:rPr lang="de-DE" dirty="0" err="1" smtClean="0"/>
              <a:t>Klusplatz</a:t>
            </a:r>
            <a:r>
              <a:rPr lang="de-DE" dirty="0" smtClean="0"/>
              <a:t>)</a:t>
            </a:r>
          </a:p>
          <a:p>
            <a:pPr>
              <a:buFont typeface="Arial"/>
              <a:buChar char="•"/>
            </a:pPr>
            <a:r>
              <a:rPr lang="de-DE" dirty="0" smtClean="0"/>
              <a:t>Infos auf:</a:t>
            </a:r>
            <a:endParaRPr lang="de-DE" dirty="0"/>
          </a:p>
          <a:p>
            <a:pPr marL="0" indent="0">
              <a:buNone/>
            </a:pPr>
            <a:r>
              <a:rPr lang="de-DE" sz="2700" dirty="0" err="1" smtClean="0"/>
              <a:t>psychoseseminarzuerich.ch</a:t>
            </a:r>
            <a:endParaRPr lang="de-DE" sz="2700" dirty="0" smtClean="0"/>
          </a:p>
          <a:p>
            <a:pPr>
              <a:buFont typeface="Arial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7846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andere </a:t>
            </a:r>
            <a:r>
              <a:rPr lang="de-DE" dirty="0" err="1" smtClean="0"/>
              <a:t>Trialoge</a:t>
            </a:r>
            <a:r>
              <a:rPr lang="de-DE" dirty="0" smtClean="0"/>
              <a:t> in der Schweiz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de-DE" dirty="0" smtClean="0"/>
              <a:t>zu Themen wie </a:t>
            </a:r>
            <a:r>
              <a:rPr lang="de-DE" dirty="0" err="1" smtClean="0"/>
              <a:t>Borderline</a:t>
            </a:r>
            <a:r>
              <a:rPr lang="de-DE" dirty="0" smtClean="0"/>
              <a:t>, Depressionen etc.</a:t>
            </a:r>
          </a:p>
          <a:p>
            <a:pPr>
              <a:buFont typeface="Arial"/>
              <a:buChar char="•"/>
            </a:pPr>
            <a:r>
              <a:rPr lang="de-DE" dirty="0" err="1" smtClean="0"/>
              <a:t>www.promentesana.ch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256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Psychose-Seminar Zürich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Alle Interessierten sind herzlich willkommen!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2225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Dorothea Buck</a:t>
            </a:r>
            <a:endParaRPr lang="de-DE" dirty="0"/>
          </a:p>
        </p:txBody>
      </p:sp>
      <p:pic>
        <p:nvPicPr>
          <p:cNvPr id="4" name="Inhaltsplatzhalter 3" descr="dorothea_buck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4" r="270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8989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Geburt des </a:t>
            </a:r>
            <a:r>
              <a:rPr lang="de-DE" dirty="0" err="1" smtClean="0"/>
              <a:t>Trialogs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1989 in Hamburg: Das erste Psychose-Seminar entstand auf Anregung von Dorothea Buck aus einem universitären Seminar des Psychologen Thomas Bock für seine Studierenden.</a:t>
            </a:r>
          </a:p>
        </p:txBody>
      </p:sp>
    </p:spTree>
    <p:extLst>
      <p:ext uri="{BB962C8B-B14F-4D97-AF65-F5344CB8AC3E}">
        <p14:creationId xmlns:p14="http://schemas.microsoft.com/office/powerpoint/2010/main" val="1562896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ein </a:t>
            </a:r>
            <a:r>
              <a:rPr lang="de-DE" dirty="0" err="1" smtClean="0"/>
              <a:t>Trialog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de-DE" dirty="0" smtClean="0"/>
              <a:t>3 Gruppen von Teilnehmenden: Erfahrene, Angehörige und Fachleute</a:t>
            </a:r>
          </a:p>
          <a:p>
            <a:pPr>
              <a:buFont typeface="Arial"/>
              <a:buChar char="•"/>
            </a:pPr>
            <a:r>
              <a:rPr lang="de-DE" dirty="0" smtClean="0"/>
              <a:t>Erfahrungsaustausch aus der je eigenen, subjektiven Perspektive</a:t>
            </a:r>
          </a:p>
          <a:p>
            <a:pPr>
              <a:buFont typeface="Arial"/>
              <a:buChar char="•"/>
            </a:pPr>
            <a:r>
              <a:rPr lang="de-DE" dirty="0" smtClean="0"/>
              <a:t>gegenseitiges Lernen auf Augenhöhe</a:t>
            </a:r>
          </a:p>
        </p:txBody>
      </p:sp>
    </p:spTree>
    <p:extLst>
      <p:ext uri="{BB962C8B-B14F-4D97-AF65-F5344CB8AC3E}">
        <p14:creationId xmlns:p14="http://schemas.microsoft.com/office/powerpoint/2010/main" val="3172143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Gründung des Psychose-Seminars Zürich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de-DE" dirty="0" smtClean="0"/>
              <a:t>1996 aus einer VASK-Tagung an der PUK zum Thema </a:t>
            </a:r>
            <a:r>
              <a:rPr lang="de-DE" dirty="0" err="1" smtClean="0"/>
              <a:t>Trialog</a:t>
            </a:r>
            <a:r>
              <a:rPr lang="de-DE" dirty="0" smtClean="0"/>
              <a:t> heraus entstanden</a:t>
            </a:r>
          </a:p>
          <a:p>
            <a:pPr>
              <a:buFont typeface="Arial"/>
              <a:buChar char="•"/>
            </a:pPr>
            <a:r>
              <a:rPr lang="de-DE" dirty="0" smtClean="0"/>
              <a:t>erster </a:t>
            </a:r>
            <a:r>
              <a:rPr lang="de-DE" dirty="0" err="1" smtClean="0"/>
              <a:t>Trialog</a:t>
            </a:r>
            <a:r>
              <a:rPr lang="de-DE" dirty="0" smtClean="0"/>
              <a:t> in der Schweiz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7882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Psychose-Seminar Zürich heute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de-DE" dirty="0" smtClean="0"/>
              <a:t>2 Semester jährlich</a:t>
            </a:r>
          </a:p>
          <a:p>
            <a:pPr>
              <a:buFont typeface="Arial"/>
              <a:buChar char="•"/>
            </a:pPr>
            <a:r>
              <a:rPr lang="de-DE" dirty="0" smtClean="0"/>
              <a:t>in 2 Gruppen</a:t>
            </a:r>
          </a:p>
          <a:p>
            <a:pPr>
              <a:buFont typeface="Arial"/>
              <a:buChar char="•"/>
            </a:pPr>
            <a:r>
              <a:rPr lang="de-DE" dirty="0" smtClean="0"/>
              <a:t>jeweils alle 2 Wochen am Montagabend ab 18:30 Uhr</a:t>
            </a:r>
          </a:p>
          <a:p>
            <a:pPr>
              <a:buFont typeface="Arial"/>
              <a:buChar char="•"/>
            </a:pPr>
            <a:r>
              <a:rPr lang="de-DE" dirty="0" err="1" smtClean="0"/>
              <a:t>trialogische</a:t>
            </a:r>
            <a:r>
              <a:rPr lang="de-DE" dirty="0" smtClean="0"/>
              <a:t> Kerngruppe</a:t>
            </a:r>
          </a:p>
          <a:p>
            <a:pPr>
              <a:buFont typeface="Arial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2547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Was bringt das Psychose-Seminar den Erfahrenen?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de-DE" dirty="0" smtClean="0"/>
              <a:t>Entwicklung einer Sprache für vielleicht zunächst unbeschreibliche Erfahrungen</a:t>
            </a:r>
          </a:p>
          <a:p>
            <a:pPr>
              <a:buFont typeface="Arial"/>
              <a:buChar char="•"/>
            </a:pPr>
            <a:r>
              <a:rPr lang="de-DE" dirty="0" smtClean="0"/>
              <a:t>Anregungen von anderen Betroffenen und Reflexion der eigenen Erfahrung</a:t>
            </a:r>
          </a:p>
          <a:p>
            <a:pPr>
              <a:buFont typeface="Arial"/>
              <a:buChar char="•"/>
            </a:pPr>
            <a:r>
              <a:rPr lang="de-DE" dirty="0" smtClean="0"/>
              <a:t>Verständnis für die Perspektiven der Angehörigen und der Fachleute</a:t>
            </a:r>
          </a:p>
          <a:p>
            <a:pPr>
              <a:buFont typeface="Arial"/>
              <a:buChar char="•"/>
            </a:pPr>
            <a:r>
              <a:rPr lang="de-DE" dirty="0" smtClean="0"/>
              <a:t>gehört werden</a:t>
            </a:r>
          </a:p>
          <a:p>
            <a:pPr>
              <a:buFont typeface="Arial"/>
              <a:buChar char="•"/>
            </a:pPr>
            <a:r>
              <a:rPr lang="de-DE" dirty="0" smtClean="0"/>
              <a:t>Hoffnung und Mut</a:t>
            </a:r>
          </a:p>
          <a:p>
            <a:pPr>
              <a:buFont typeface="Arial"/>
              <a:buChar char="•"/>
            </a:pPr>
            <a:r>
              <a:rPr lang="de-DE" dirty="0" smtClean="0"/>
              <a:t>Solidarität</a:t>
            </a:r>
          </a:p>
          <a:p>
            <a:pPr>
              <a:buFont typeface="Arial"/>
              <a:buChar char="•"/>
            </a:pPr>
            <a:r>
              <a:rPr lang="de-DE" dirty="0" smtClean="0"/>
              <a:t>Freundschaften</a:t>
            </a:r>
          </a:p>
          <a:p>
            <a:pPr>
              <a:buFont typeface="Arial"/>
              <a:buChar char="•"/>
            </a:pPr>
            <a:r>
              <a:rPr lang="de-DE" dirty="0" smtClean="0"/>
              <a:t>Struktur</a:t>
            </a:r>
          </a:p>
          <a:p>
            <a:pPr>
              <a:buFont typeface="Arial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5885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Was bringt das Psychose-Seminar den Angehörigen?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de-DE" dirty="0" err="1" smtClean="0"/>
              <a:t>vertiefteres</a:t>
            </a:r>
            <a:r>
              <a:rPr lang="de-DE" dirty="0" smtClean="0"/>
              <a:t> Verständnis des Erlebens der Erfahrenen und der Sichtweise der Fachleute</a:t>
            </a:r>
          </a:p>
          <a:p>
            <a:pPr>
              <a:buFont typeface="Arial"/>
              <a:buChar char="•"/>
            </a:pPr>
            <a:r>
              <a:rPr lang="de-DE" dirty="0" smtClean="0"/>
              <a:t>Kontakt zu anderen Angehörigen</a:t>
            </a:r>
          </a:p>
          <a:p>
            <a:pPr>
              <a:buFont typeface="Arial"/>
              <a:buChar char="•"/>
            </a:pPr>
            <a:r>
              <a:rPr lang="de-DE" dirty="0" smtClean="0"/>
              <a:t>gehört werden</a:t>
            </a:r>
          </a:p>
          <a:p>
            <a:pPr>
              <a:buFont typeface="Arial"/>
              <a:buChar char="•"/>
            </a:pPr>
            <a:r>
              <a:rPr lang="de-DE" dirty="0" smtClean="0"/>
              <a:t>Hoffnung für die eigenen erkrankten Angehörigen</a:t>
            </a:r>
          </a:p>
          <a:p>
            <a:pPr>
              <a:buFont typeface="Arial"/>
              <a:buChar char="•"/>
            </a:pPr>
            <a:r>
              <a:rPr lang="de-DE" dirty="0" smtClean="0"/>
              <a:t>Mut, auch für sich selbst und die eigenen Bedürfnisse gut zu sorgen</a:t>
            </a:r>
          </a:p>
          <a:p>
            <a:pPr>
              <a:buFont typeface="Arial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0113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Was bringt das Psychose-Seminar den Fachleuten?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de-DE" dirty="0" smtClean="0"/>
              <a:t>Verständnis des subjektiven Erlebens von Erfahrenen und Angehörigen</a:t>
            </a:r>
          </a:p>
          <a:p>
            <a:pPr>
              <a:buFont typeface="Arial"/>
              <a:buChar char="•"/>
            </a:pPr>
            <a:r>
              <a:rPr lang="de-DE" dirty="0" smtClean="0"/>
              <a:t>Möglichkeit, das eigene subjektive Empfinden auszudrücken</a:t>
            </a:r>
          </a:p>
          <a:p>
            <a:pPr>
              <a:buFont typeface="Arial"/>
              <a:buChar char="•"/>
            </a:pPr>
            <a:r>
              <a:rPr lang="de-DE" dirty="0" smtClean="0"/>
              <a:t>eine offenere Form des Austausches </a:t>
            </a:r>
            <a:r>
              <a:rPr lang="de-DE" dirty="0" err="1" smtClean="0"/>
              <a:t>ausserhalb</a:t>
            </a:r>
            <a:r>
              <a:rPr lang="de-DE" dirty="0" smtClean="0"/>
              <a:t> von institutionellen Zwängen und Verantwortungsgefühlen</a:t>
            </a:r>
          </a:p>
          <a:p>
            <a:pPr>
              <a:buFont typeface="Arial"/>
              <a:buChar char="•"/>
            </a:pPr>
            <a:r>
              <a:rPr lang="de-DE" dirty="0" smtClean="0"/>
              <a:t>Kontakt zu Betroffenen während guten Phasen und deshalb Stärkung einer zuversichtlichen und </a:t>
            </a:r>
            <a:r>
              <a:rPr lang="de-DE" dirty="0" err="1" smtClean="0"/>
              <a:t>Recovery</a:t>
            </a:r>
            <a:r>
              <a:rPr lang="de-DE" dirty="0" smtClean="0"/>
              <a:t>-orientierten Haltung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6040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räg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Schräg.thmx</Template>
  <TotalTime>0</TotalTime>
  <Words>281</Words>
  <Application>Microsoft Office PowerPoint</Application>
  <PresentationFormat>Bildschirmpräsentation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Rockwell</vt:lpstr>
      <vt:lpstr>Wingdings</vt:lpstr>
      <vt:lpstr>Schräg</vt:lpstr>
      <vt:lpstr>Psychose-Seminar Zürich</vt:lpstr>
      <vt:lpstr>Dorothea Buck</vt:lpstr>
      <vt:lpstr>Geburt des Trialogs</vt:lpstr>
      <vt:lpstr>Was ist ein Trialog?</vt:lpstr>
      <vt:lpstr>Gründung des Psychose-Seminars Zürich</vt:lpstr>
      <vt:lpstr>Psychose-Seminar Zürich heute</vt:lpstr>
      <vt:lpstr>Was bringt das Psychose-Seminar den Erfahrenen?</vt:lpstr>
      <vt:lpstr>Was bringt das Psychose-Seminar den Angehörigen?</vt:lpstr>
      <vt:lpstr>Was bringt das Psychose-Seminar den Fachleuten?</vt:lpstr>
      <vt:lpstr>Psychose-Seminar Zürich</vt:lpstr>
      <vt:lpstr>andere Trialoge in der Schweiz</vt:lpstr>
      <vt:lpstr>Psychose-Seminar Zürich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Psychose-Seminar Zürich</dc:title>
  <dc:creator>Barbara Schumacher Cheema</dc:creator>
  <cp:lastModifiedBy>Boé Nagel</cp:lastModifiedBy>
  <cp:revision>8</cp:revision>
  <dcterms:created xsi:type="dcterms:W3CDTF">2016-08-23T12:45:02Z</dcterms:created>
  <dcterms:modified xsi:type="dcterms:W3CDTF">2016-10-17T06:28:53Z</dcterms:modified>
</cp:coreProperties>
</file>